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5" r:id="rId6"/>
    <p:sldId id="260" r:id="rId7"/>
    <p:sldId id="262" r:id="rId8"/>
    <p:sldId id="263" r:id="rId9"/>
    <p:sldId id="264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66CC"/>
    <a:srgbClr val="F37B7B"/>
    <a:srgbClr val="0066FF"/>
    <a:srgbClr val="FF3300"/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23" autoAdjust="0"/>
  </p:normalViewPr>
  <p:slideViewPr>
    <p:cSldViewPr>
      <p:cViewPr varScale="1">
        <p:scale>
          <a:sx n="74" d="100"/>
          <a:sy n="74" d="100"/>
        </p:scale>
        <p:origin x="-18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877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7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4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9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52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39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62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54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65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19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1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3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AA73C-4D84-4A6D-8912-42431C032207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12721-DC0F-4264-9F0A-AB06B76D3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96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зель\Desktop\5841352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2420888"/>
            <a:ext cx="32403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Родные лица Победы</a:t>
            </a:r>
          </a:p>
          <a:p>
            <a:endParaRPr lang="ru-RU" sz="4400" b="1" i="1" dirty="0" smtClean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i="1" dirty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39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Гузель\Desktop\i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17" y="0"/>
            <a:ext cx="91622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узель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52" y="4799852"/>
            <a:ext cx="1577264" cy="1182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2679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Гузель\Desktop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84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98884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2" y="1938993"/>
            <a:ext cx="6378392" cy="47842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281608" y="1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err="1" smtClean="0">
                <a:ln>
                  <a:solidFill>
                    <a:srgbClr val="FF33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Минкаев</a:t>
            </a:r>
            <a:r>
              <a:rPr lang="ru-RU" sz="6000" b="1" i="1" dirty="0" smtClean="0">
                <a:ln>
                  <a:solidFill>
                    <a:srgbClr val="FF33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i="1" dirty="0" err="1" smtClean="0">
                <a:ln>
                  <a:solidFill>
                    <a:srgbClr val="FF33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Гарифулла</a:t>
            </a:r>
            <a:r>
              <a:rPr lang="ru-RU" sz="6000" b="1" i="1" dirty="0" smtClean="0">
                <a:ln>
                  <a:solidFill>
                    <a:srgbClr val="FF33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i="1" dirty="0" err="1" smtClean="0">
                <a:ln>
                  <a:solidFill>
                    <a:srgbClr val="FF33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Халиуллович</a:t>
            </a:r>
            <a:endParaRPr lang="ru-RU" sz="6000" b="1" i="1" dirty="0">
              <a:ln>
                <a:solidFill>
                  <a:srgbClr val="FF33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732" y="5468675"/>
            <a:ext cx="1315268" cy="141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72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Гузель\Desktop\i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616" y="5509007"/>
            <a:ext cx="1269384" cy="137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3961"/>
            <a:ext cx="9144000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i="1" dirty="0" smtClean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Минкаев </a:t>
            </a:r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Гарифулла Халиуллович родился  в 9 июня 1927 года в д. Татарская Волчья Новошешминского района. Закончил семилетнюю школу в родной деревне в 1943 году. В ту пору выучился у отца основам религиозных знаний, выучивал молитвы, учил Коран. Когда началась война , ему было всего 14 лет. Отец умер 13 мая 1944 года, Гарифулла абый был единственным кормильцев в семье – с утра до ночи он работал в колхозе, вместе с тем , помогал своей семье. Часто в поле он работал на лобогрейке. Именно в семью Гарифуллы бабай  первым в деревне пришла “похоронка” – пал смертью храбрых его брат -  </a:t>
            </a:r>
            <a:r>
              <a:rPr lang="tt-RU" sz="2000" b="1" i="1" dirty="0" smtClean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Минкаев </a:t>
            </a:r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Валиулла.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Работа в колхозе была очень тяжелой, семья жила в проголодь.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Судя по похозяйственной книге военного времени семья владела 2 сотками земли под огород, 23 сотками под картофель,имела одну корову и 1 теленка, 2 овец с ягнятами, 3 гусей. Дом был построен в 1931 году, хлев и амбары 1924 и 1934 годов постройки. Проживали мать – Газзя аби – 1894 года рождения;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Сестры – Зайтуна – 1921 г.р.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Марьям – 1924 г.р.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Оркыя – 1932 г.р.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Зулейха – 1938 г.р.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Накибя – 1940 г.р.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t-RU" sz="2000" b="1" i="1" dirty="0">
                <a:ln>
                  <a:noFill/>
                  <a:prstDash val="sysDot"/>
                </a:ln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Сестры ветерана с утра до ночи работали в колхозе. Одна из них Зайтуна апа, была арестована  1944 году. К счастью, она осталась жива и прожила долгую жизнь.</a:t>
            </a:r>
            <a:endParaRPr lang="ru-RU" sz="2000" b="1" i="1" dirty="0">
              <a:ln>
                <a:noFill/>
                <a:prstDash val="sysDot"/>
              </a:ln>
              <a:solidFill>
                <a:srgbClr val="66FF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0032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Гузель\Desktop\214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843" y="5716750"/>
            <a:ext cx="1057157" cy="1141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23542"/>
          </a:xfrm>
        </p:spPr>
        <p:txBody>
          <a:bodyPr>
            <a:noAutofit/>
          </a:bodyPr>
          <a:lstStyle/>
          <a:p>
            <a:r>
              <a:rPr lang="tt-RU" sz="20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tt-RU" sz="20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tt-RU" sz="20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t-RU" sz="3000" b="1" dirty="0" smtClean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 </a:t>
            </a:r>
            <a:r>
              <a:rPr lang="tt-RU" sz="3000" b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декабря 1944 года его призвали в РККА. Он служил в запасном </a:t>
            </a:r>
            <a:r>
              <a:rPr lang="tt-RU" sz="3000" b="1" dirty="0" smtClean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полку </a:t>
            </a:r>
            <a:r>
              <a:rPr lang="tt-RU" sz="3000" b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связистом. Находился в Болгарии, Румынии, Венгрии, в городе Братислава, что находится в Чехословакии. 7 лет честно и достойно прослужил он в </a:t>
            </a:r>
            <a:r>
              <a:rPr lang="tt-RU" sz="3000" b="1" dirty="0" smtClean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рядах Красной </a:t>
            </a:r>
            <a:r>
              <a:rPr lang="tt-RU" sz="3000" b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Армии. Был награжден медалью “За Победу над Германией” и другими юбилейными медалями. После демобиллизации уехал в г.Магнитогорск. В 1952 году женился на деревенской девушке – Мингаян. Молодая семья устроилась жить в г.Альметьевск. Там пригодился ему армейская выучка – стал работать электриком. Но родная земля всегда звала к себе – в 1957 году ону приехали в родную деревню и до сих пор проживают здесь.</a:t>
            </a:r>
            <a:r>
              <a:rPr lang="ru-RU" sz="32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32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91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Гузель\Desktop\i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797" y="5594102"/>
            <a:ext cx="1170769" cy="126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31639"/>
            <a:ext cx="9036496" cy="6394722"/>
          </a:xfrm>
        </p:spPr>
        <p:txBody>
          <a:bodyPr>
            <a:noAutofit/>
          </a:bodyPr>
          <a:lstStyle/>
          <a:p>
            <a:r>
              <a:rPr lang="tt-RU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t-RU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t-RU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родился – там пригодился”. Гарифулла абый в числе тех кто проводил электричество в деревню. </a:t>
            </a:r>
            <a: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Позже работал товароведом в сельском магазине. </a:t>
            </a:r>
            <a: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Гарифулла абый всю жизнь в душе пронес веру в бога, даже в те времена, когда вера находилась под запретом, он молился 5 раз в день, посещал пятничный намаз.</a:t>
            </a:r>
            <a: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перестройки в 1990 году он поехав в Духовное Управление Мусульман в г.Уфу сдал экзамены по основам ислама и стал первым указным муллой деревни. В 1999 году совершил паломничество в святые места. До 2012 года он был муллой деревни.</a:t>
            </a:r>
            <a: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t-RU" sz="2800" b="1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Вырастил и воспитал 6 детей. Сын Госман служил десантником в Афганистане. Дочь Миннафа пошла по стопам отца.  Гарифулла бабай и Мингаян апа одни из самых уважаемых семей в нашем селе.</a:t>
            </a:r>
            <a:r>
              <a:rPr lang="ru-RU" sz="5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67627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Гузель\Desktop\i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60" y="332656"/>
            <a:ext cx="8892480" cy="1143000"/>
          </a:xfrm>
        </p:spPr>
        <p:txBody>
          <a:bodyPr>
            <a:noAutofit/>
          </a:bodyPr>
          <a:lstStyle/>
          <a:p>
            <a:r>
              <a:rPr lang="tt-RU" sz="5400" b="1" i="1" dirty="0">
                <a:ln>
                  <a:solidFill>
                    <a:srgbClr val="0066FF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Библиография о ветеране :</a:t>
            </a:r>
            <a:endParaRPr lang="ru-RU" sz="5400" b="1" i="1" dirty="0">
              <a:ln>
                <a:solidFill>
                  <a:srgbClr val="0066FF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568" y="2276872"/>
            <a:ext cx="83734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t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“Они вернулись с победой”. “</a:t>
            </a:r>
            <a:r>
              <a:rPr lang="ru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Редакция книги памяти». Казань. 2013 год.</a:t>
            </a:r>
            <a:r>
              <a:rPr lang="tt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194стр.</a:t>
            </a:r>
            <a:endParaRPr lang="ru-RU" sz="3200" b="1" i="1" dirty="0">
              <a:ln>
                <a:solidFill>
                  <a:srgbClr val="FF33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t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“На засечной черте” .“По городам и весям”.Казань.2007 год. 466 стр.</a:t>
            </a:r>
            <a:endParaRPr lang="ru-RU" sz="3200" b="1" i="1" dirty="0">
              <a:ln>
                <a:solidFill>
                  <a:srgbClr val="FF33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t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“Тамырларны  өзмәгез”. “Магариф”.2008 год.32 стр. </a:t>
            </a:r>
            <a:endParaRPr lang="ru-RU" sz="3200" b="1" i="1" dirty="0">
              <a:ln>
                <a:solidFill>
                  <a:srgbClr val="FF33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t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“Ваши имена в наших сердцах”. “Школа”.Казань.2014г. 81 стр.</a:t>
            </a:r>
            <a:endParaRPr lang="ru-RU" sz="3200" b="1" i="1" dirty="0">
              <a:ln>
                <a:solidFill>
                  <a:srgbClr val="FF33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200" b="1" i="1" dirty="0">
                <a:ln>
                  <a:solidFill>
                    <a:srgbClr val="FF33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3200" b="1" i="1" dirty="0">
              <a:ln>
                <a:solidFill>
                  <a:srgbClr val="FF33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t-RU" dirty="0"/>
              <a:t> </a:t>
            </a:r>
            <a:endParaRPr lang="ru-RU" dirty="0"/>
          </a:p>
          <a:p>
            <a:r>
              <a:rPr lang="tt-RU" dirty="0"/>
              <a:t> 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5253798"/>
            <a:ext cx="1536700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16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узель\Desktop\i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Autofit/>
          </a:bodyPr>
          <a:lstStyle/>
          <a:p>
            <a:r>
              <a:rPr lang="tt-RU" sz="6000" b="1" i="1" dirty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Шарифуллин Насибулла Шайдуллович </a:t>
            </a:r>
            <a:endParaRPr lang="ru-RU" sz="6000" b="1" i="1" dirty="0">
              <a:ln>
                <a:solidFill>
                  <a:srgbClr val="FF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120680" cy="45905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5233306"/>
            <a:ext cx="1536700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728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узель\Desktop\i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8232" cy="683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09116" y="1484784"/>
            <a:ext cx="6517231" cy="526297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Шарифуллин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Насибулла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Шайдуллович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родился 15 - октября 1926 года в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с.Новое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Ибрайкино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Аксубаевского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района ТАССР. Когда ему было 3 года семья переехала в новообразованную деревню - 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Сульче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-Баш. </a:t>
            </a:r>
          </a:p>
          <a:p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В Тат-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волчинской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школе он закончил 4 класса. В Ново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Ибрайкино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 окончил семилетку. До войны пас скот. Днем учился, после учебы работал в колхозе, возил лес. После начала войны, как и все подростки с утра до ночи работал в колхозе. На фронт был призван его родной брат – </a:t>
            </a:r>
            <a:r>
              <a:rPr lang="ru-RU" sz="2400" b="1" i="1" dirty="0" err="1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Касыйм</a:t>
            </a:r>
            <a:r>
              <a:rPr lang="ru-RU" sz="2400" b="1" i="1" dirty="0" smtClean="0">
                <a:ln>
                  <a:solidFill>
                    <a:srgbClr val="0066FF"/>
                  </a:solidFill>
                </a:ln>
                <a:solidFill>
                  <a:srgbClr val="FF3300"/>
                </a:solidFill>
              </a:rPr>
              <a:t>, который был трижды ранен, но все-таки уцелел в кровавой бойне. </a:t>
            </a:r>
            <a:endParaRPr lang="ru-RU" sz="2400" b="1" i="1" dirty="0">
              <a:ln>
                <a:solidFill>
                  <a:srgbClr val="0066FF"/>
                </a:solidFill>
              </a:ln>
              <a:solidFill>
                <a:srgbClr val="FF33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820" y="5536731"/>
            <a:ext cx="1285180" cy="138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98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узель\Desktop\i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5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567" y="5536965"/>
            <a:ext cx="1241975" cy="13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6957392"/>
          </a:xfrm>
        </p:spPr>
        <p:txBody>
          <a:bodyPr>
            <a:normAutofit fontScale="90000"/>
          </a:bodyPr>
          <a:lstStyle/>
          <a:p>
            <a:r>
              <a:rPr lang="tt-RU" sz="2200" dirty="0"/>
              <a:t> </a:t>
            </a:r>
            <a:r>
              <a:rPr lang="tt-RU" sz="2200" dirty="0" smtClean="0"/>
              <a:t/>
            </a:r>
            <a:br>
              <a:rPr lang="tt-RU" sz="2200" dirty="0" smtClean="0"/>
            </a:br>
            <a:r>
              <a:rPr lang="tt-RU" sz="2200" dirty="0"/>
              <a:t/>
            </a:r>
            <a:br>
              <a:rPr lang="tt-RU" sz="2200" dirty="0"/>
            </a:br>
            <a:r>
              <a:rPr lang="tt-RU" sz="2200" dirty="0" smtClean="0"/>
              <a:t/>
            </a:r>
            <a:br>
              <a:rPr lang="tt-RU" sz="2200" dirty="0" smtClean="0"/>
            </a:br>
            <a:r>
              <a:rPr lang="tt-RU" sz="2200" dirty="0"/>
              <a:t/>
            </a:r>
            <a:br>
              <a:rPr lang="tt-RU" sz="2200" dirty="0"/>
            </a:br>
            <a:r>
              <a:rPr lang="tt-RU" sz="2700" b="1" i="1" dirty="0" smtClean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</a:t>
            </a:r>
            <a:r>
              <a:rPr lang="tt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декабре 1944 года вместе с односельчанами и земляками из Тат.Волчья был призван на службу. Служил связистом и электриком в Восточной Европе – Чехословакии, в г.Братислава, в Венгрии, в г.Дебрецень, Констанце – в Болгарии. В Болгарии он служил 1 год с марта 1949 года по март 1950 год .  </a:t>
            </a:r>
            <a:r>
              <a:rPr lang="ru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t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Демобиллизовался в 1951 году. В  1952 году женился на Марьям, девушке из своей деревни. Жизнь стала налаживаться, родилось 5 детей, Насыйбулла абый работал электриком в совхозе, но неожиданно в 1967 году  жена скоропостижно скончалась. Разыя ханым из Новой Ибрайкино стала второй матерью для сирот, а в 1968 году появился на свет сын – Рифкат, который ныне присматривает за престарелыми родителями.</a:t>
            </a:r>
            <a:r>
              <a:rPr lang="ru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t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Всю жизнь ветеран проработал в совхозе электриком.   Шестеро детей живы – здоровы, часто они приезжают с семьями в родительский дом. </a:t>
            </a:r>
            <a:r>
              <a:rPr lang="tt-RU" sz="2700" b="1" i="1" dirty="0" smtClean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Насибулла </a:t>
            </a:r>
            <a:r>
              <a:rPr lang="tt-RU" sz="27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абый  награжден медалью “За Победу над Германией” и другими юбилейными медалями. </a:t>
            </a:r>
            <a:r>
              <a:rPr lang="ru-RU" sz="49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4900" b="1" i="1" dirty="0">
                <a:ln>
                  <a:solidFill>
                    <a:srgbClr val="66FF33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t-RU" sz="49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r>
              <a:rPr lang="ru-RU" sz="49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49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49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95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421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</vt:lpstr>
      <vt:lpstr>Презентация PowerPoint</vt:lpstr>
      <vt:lpstr>  1 декабря 1944 года его призвали в РККА. Он служил в запасном полку связистом. Находился в Болгарии, Румынии, Венгрии, в городе Братислава, что находится в Чехословакии. 7 лет честно и достойно прослужил он в рядах Красной Армии. Был награжден медалью “За Победу над Германией” и другими юбилейными медалями. После демобиллизации уехал в г.Магнитогорск. В 1952 году женился на деревенской девушке – Мингаян. Молодая семья устроилась жить в г.Альметьевск. Там пригодился ему армейская выучка – стал работать электриком. Но родная земля всегда звала к себе – в 1957 году ону приехали в родную деревню и до сих пор проживают здесь. </vt:lpstr>
      <vt:lpstr>  “Где родился – там пригодился”. Гарифулла абый в числе тех кто проводил электричество в деревню.  Позже работал товароведом в сельском магазине.  Гарифулла абый всю жизнь в душе пронес веру в бога, даже в те времена, когда вера находилась под запретом, он молился 5 раз в день, посещал пятничный намаз. После перестройки в 1990 году он поехав в Духовное Управление Мусульман в г.Уфу сдал экзамены по основам ислама и стал первым указным муллой деревни. В 1999 году совершил паломничество в святые места. До 2012 года он был муллой деревни.  Вырастил и воспитал 6 детей. Сын Госман служил десантником в Афганистане. Дочь Миннафа пошла по стопам отца.  Гарифулла бабай и Мингаян апа одни из самых уважаемых семей в нашем селе. </vt:lpstr>
      <vt:lpstr>Библиография о ветеране :</vt:lpstr>
      <vt:lpstr>Шарифуллин Насибулла Шайдуллович </vt:lpstr>
      <vt:lpstr>Презентация PowerPoint</vt:lpstr>
      <vt:lpstr>     В декабре 1944 года вместе с односельчанами и земляками из Тат.Волчья был призван на службу. Служил связистом и электриком в Восточной Европе – Чехословакии, в г.Братислава, в Венгрии, в г.Дебрецень, Констанце – в Болгарии. В Болгарии он служил 1 год с марта 1949 года по март 1950 год .    Демобиллизовался в 1951 году. В  1952 году женился на Марьям, девушке из своей деревни. Жизнь стала налаживаться, родилось 5 детей, Насыйбулла абый работал электриком в совхозе, но неожиданно в 1967 году  жена скоропостижно скончалась. Разыя ханым из Новой Ибрайкино стала второй матерью для сирот, а в 1968 году появился на свет сын – Рифкат, который ныне присматривает за престарелыми родителями.  Всю жизнь ветеран проработал в совхозе электриком.   Шестеро детей живы – здоровы, часто они приезжают с семьями в родительский дом. Насибулла абый  награжден медалью “За Победу над Германией” и другими юбилейными медалями.  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Харисова</dc:creator>
  <cp:lastModifiedBy>Харисова</cp:lastModifiedBy>
  <cp:revision>13</cp:revision>
  <dcterms:created xsi:type="dcterms:W3CDTF">2014-11-14T06:41:48Z</dcterms:created>
  <dcterms:modified xsi:type="dcterms:W3CDTF">2014-11-14T09:32:56Z</dcterms:modified>
</cp:coreProperties>
</file>